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67" r:id="rId5"/>
    <p:sldId id="272" r:id="rId6"/>
    <p:sldId id="269" r:id="rId7"/>
    <p:sldId id="273" r:id="rId8"/>
    <p:sldId id="270" r:id="rId9"/>
    <p:sldId id="274" r:id="rId10"/>
    <p:sldId id="268" r:id="rId11"/>
    <p:sldId id="271" r:id="rId12"/>
    <p:sldId id="258" r:id="rId13"/>
    <p:sldId id="259" r:id="rId14"/>
    <p:sldId id="265" r:id="rId15"/>
    <p:sldId id="260" r:id="rId16"/>
    <p:sldId id="266" r:id="rId17"/>
    <p:sldId id="275" r:id="rId18"/>
    <p:sldId id="261" r:id="rId19"/>
    <p:sldId id="262" r:id="rId20"/>
    <p:sldId id="263" r:id="rId21"/>
    <p:sldId id="276" r:id="rId22"/>
    <p:sldId id="277" r:id="rId23"/>
    <p:sldId id="278" r:id="rId24"/>
    <p:sldId id="284" r:id="rId25"/>
    <p:sldId id="279" r:id="rId26"/>
    <p:sldId id="280" r:id="rId27"/>
    <p:sldId id="281" r:id="rId28"/>
    <p:sldId id="282" r:id="rId29"/>
    <p:sldId id="283"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43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364803-FE99-4F94-A991-0CD343838B1D}"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4169541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64803-FE99-4F94-A991-0CD343838B1D}"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680134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64803-FE99-4F94-A991-0CD343838B1D}"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276465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64803-FE99-4F94-A991-0CD343838B1D}"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1764010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364803-FE99-4F94-A991-0CD343838B1D}"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1831052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364803-FE99-4F94-A991-0CD343838B1D}" type="datetimeFigureOut">
              <a:rPr lang="en-US" smtClean="0"/>
              <a:t>10/27/2012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790367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364803-FE99-4F94-A991-0CD343838B1D}" type="datetimeFigureOut">
              <a:rPr lang="en-US" smtClean="0"/>
              <a:t>10/27/2012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1257608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364803-FE99-4F94-A991-0CD343838B1D}" type="datetimeFigureOut">
              <a:rPr lang="en-US" smtClean="0"/>
              <a:t>10/27/2012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1477858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64803-FE99-4F94-A991-0CD343838B1D}" type="datetimeFigureOut">
              <a:rPr lang="en-US" smtClean="0"/>
              <a:t>10/27/2012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2044751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364803-FE99-4F94-A991-0CD343838B1D}" type="datetimeFigureOut">
              <a:rPr lang="en-US" smtClean="0"/>
              <a:t>10/27/2012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1828407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364803-FE99-4F94-A991-0CD343838B1D}" type="datetimeFigureOut">
              <a:rPr lang="en-US" smtClean="0"/>
              <a:t>10/27/2012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2FC13D-70ED-4B76-980A-7F89A0CE6966}" type="slidenum">
              <a:rPr lang="en-US" smtClean="0"/>
              <a:t>‹#›</a:t>
            </a:fld>
            <a:endParaRPr lang="en-US"/>
          </a:p>
        </p:txBody>
      </p:sp>
    </p:spTree>
    <p:extLst>
      <p:ext uri="{BB962C8B-B14F-4D97-AF65-F5344CB8AC3E}">
        <p14:creationId xmlns:p14="http://schemas.microsoft.com/office/powerpoint/2010/main" val="3323299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64803-FE99-4F94-A991-0CD343838B1D}" type="datetimeFigureOut">
              <a:rPr lang="en-US" smtClean="0"/>
              <a:t>10/27/2012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FC13D-70ED-4B76-980A-7F89A0CE6966}" type="slidenum">
              <a:rPr lang="en-US" smtClean="0"/>
              <a:t>‹#›</a:t>
            </a:fld>
            <a:endParaRPr lang="en-US"/>
          </a:p>
        </p:txBody>
      </p:sp>
    </p:spTree>
    <p:extLst>
      <p:ext uri="{BB962C8B-B14F-4D97-AF65-F5344CB8AC3E}">
        <p14:creationId xmlns:p14="http://schemas.microsoft.com/office/powerpoint/2010/main" val="3128704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Trading states in  Africa</a:t>
            </a:r>
            <a:endParaRPr lang="en-US" dirty="0"/>
          </a:p>
        </p:txBody>
      </p:sp>
      <p:sp>
        <p:nvSpPr>
          <p:cNvPr id="3" name="Subtitle 2"/>
          <p:cNvSpPr>
            <a:spLocks noGrp="1"/>
          </p:cNvSpPr>
          <p:nvPr>
            <p:ph type="subTitle" idx="1"/>
          </p:nvPr>
        </p:nvSpPr>
        <p:spPr/>
        <p:txBody>
          <a:bodyPr/>
          <a:lstStyle/>
          <a:p>
            <a:r>
              <a:rPr lang="en-US" dirty="0" smtClean="0"/>
              <a:t>Chapter 11</a:t>
            </a:r>
            <a:endParaRPr lang="en-US" dirty="0"/>
          </a:p>
        </p:txBody>
      </p:sp>
    </p:spTree>
    <p:extLst>
      <p:ext uri="{BB962C8B-B14F-4D97-AF65-F5344CB8AC3E}">
        <p14:creationId xmlns:p14="http://schemas.microsoft.com/office/powerpoint/2010/main" val="1513487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Workbook </a:t>
            </a:r>
            <a:r>
              <a:rPr lang="en-US" dirty="0" err="1" smtClean="0"/>
              <a:t>pg</a:t>
            </a:r>
            <a:r>
              <a:rPr lang="en-US" dirty="0" smtClean="0"/>
              <a:t> 98</a:t>
            </a:r>
            <a:endParaRPr lang="en-US" dirty="0"/>
          </a:p>
        </p:txBody>
      </p:sp>
      <p:sp>
        <p:nvSpPr>
          <p:cNvPr id="3" name="Content Placeholder 2"/>
          <p:cNvSpPr>
            <a:spLocks noGrp="1"/>
          </p:cNvSpPr>
          <p:nvPr>
            <p:ph idx="1"/>
          </p:nvPr>
        </p:nvSpPr>
        <p:spPr>
          <a:xfrm>
            <a:off x="457200" y="1600200"/>
            <a:ext cx="8305800" cy="4876800"/>
          </a:xfrm>
        </p:spPr>
        <p:txBody>
          <a:bodyPr/>
          <a:lstStyle/>
          <a:p>
            <a:r>
              <a:rPr lang="en-US" dirty="0" smtClean="0"/>
              <a:t>I. </a:t>
            </a:r>
          </a:p>
          <a:p>
            <a:pPr lvl="1"/>
            <a:r>
              <a:rPr lang="en-US" dirty="0" smtClean="0"/>
              <a:t>A. </a:t>
            </a:r>
          </a:p>
          <a:p>
            <a:pPr lvl="2"/>
            <a:r>
              <a:rPr lang="en-US" dirty="0" smtClean="0"/>
              <a:t>1</a:t>
            </a:r>
            <a:r>
              <a:rPr lang="en-US" sz="2800" dirty="0" smtClean="0"/>
              <a:t>. Sahara- largest desert in the world, shapes Africa = not as many </a:t>
            </a:r>
            <a:r>
              <a:rPr lang="en-US" sz="2800" dirty="0" err="1" smtClean="0"/>
              <a:t>ppl</a:t>
            </a:r>
            <a:r>
              <a:rPr lang="en-US" sz="2800" dirty="0" smtClean="0"/>
              <a:t> live here </a:t>
            </a:r>
            <a:r>
              <a:rPr lang="en-US" sz="2800" dirty="0" err="1" smtClean="0"/>
              <a:t>b.c.</a:t>
            </a:r>
            <a:r>
              <a:rPr lang="en-US" sz="2800" dirty="0" smtClean="0"/>
              <a:t> of desert</a:t>
            </a:r>
          </a:p>
          <a:p>
            <a:pPr lvl="2"/>
            <a:r>
              <a:rPr lang="en-US" sz="2800" dirty="0"/>
              <a:t>2. Savannahs- grassy plains w. vegetation = most populous region</a:t>
            </a:r>
          </a:p>
          <a:p>
            <a:pPr lvl="2"/>
            <a:r>
              <a:rPr lang="en-US" sz="2800" dirty="0"/>
              <a:t>3. Cataracts- hindered movement throughout Africa, acted as barriers</a:t>
            </a:r>
          </a:p>
          <a:p>
            <a:pPr lvl="2"/>
            <a:endParaRPr lang="en-US" sz="2800" dirty="0" smtClean="0"/>
          </a:p>
        </p:txBody>
      </p:sp>
    </p:spTree>
    <p:extLst>
      <p:ext uri="{BB962C8B-B14F-4D97-AF65-F5344CB8AC3E}">
        <p14:creationId xmlns:p14="http://schemas.microsoft.com/office/powerpoint/2010/main" val="28149505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 </a:t>
            </a:r>
          </a:p>
          <a:p>
            <a:pPr lvl="1"/>
            <a:r>
              <a:rPr lang="en-US" dirty="0" smtClean="0"/>
              <a:t>B. </a:t>
            </a:r>
          </a:p>
          <a:p>
            <a:pPr lvl="2"/>
            <a:r>
              <a:rPr lang="en-US" dirty="0" smtClean="0"/>
              <a:t>1. Minerals (salt, gold, copper ,iron) showed wealth &amp; power = trade increased</a:t>
            </a:r>
          </a:p>
          <a:p>
            <a:pPr lvl="2"/>
            <a:r>
              <a:rPr lang="en-US" dirty="0" smtClean="0"/>
              <a:t>2. Camels could travel long distances </a:t>
            </a:r>
            <a:r>
              <a:rPr lang="en-US" dirty="0" err="1" smtClean="0"/>
              <a:t>w.o</a:t>
            </a:r>
            <a:r>
              <a:rPr lang="en-US" dirty="0" smtClean="0"/>
              <a:t> water &amp; could carry heavy loads = trade increased</a:t>
            </a:r>
            <a:endParaRPr lang="en-US" dirty="0"/>
          </a:p>
        </p:txBody>
      </p:sp>
    </p:spTree>
    <p:extLst>
      <p:ext uri="{BB962C8B-B14F-4D97-AF65-F5344CB8AC3E}">
        <p14:creationId xmlns:p14="http://schemas.microsoft.com/office/powerpoint/2010/main" val="1159930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Savannah</a:t>
            </a:r>
            <a:endParaRPr lang="en-US" dirty="0"/>
          </a:p>
        </p:txBody>
      </p:sp>
      <p:sp>
        <p:nvSpPr>
          <p:cNvPr id="3" name="Content Placeholder 2"/>
          <p:cNvSpPr>
            <a:spLocks noGrp="1"/>
          </p:cNvSpPr>
          <p:nvPr>
            <p:ph idx="1"/>
          </p:nvPr>
        </p:nvSpPr>
        <p:spPr/>
        <p:txBody>
          <a:bodyPr/>
          <a:lstStyle/>
          <a:p>
            <a:r>
              <a:rPr lang="en-US" dirty="0" smtClean="0"/>
              <a:t>Who: Africans</a:t>
            </a:r>
          </a:p>
          <a:p>
            <a:r>
              <a:rPr lang="en-US" dirty="0" smtClean="0"/>
              <a:t>What: grassy plains, Africa’s largest &amp; most populated region</a:t>
            </a:r>
          </a:p>
          <a:p>
            <a:r>
              <a:rPr lang="en-US" dirty="0" smtClean="0"/>
              <a:t>Where: Central &amp; South Africa</a:t>
            </a:r>
          </a:p>
          <a:p>
            <a:r>
              <a:rPr lang="en-US" dirty="0" smtClean="0"/>
              <a:t>When: 730 BC- present</a:t>
            </a:r>
          </a:p>
          <a:p>
            <a:r>
              <a:rPr lang="en-US" dirty="0" smtClean="0"/>
              <a:t>Why: moving north &amp; south throughout Africa, this is the continent’s most populated region </a:t>
            </a:r>
            <a:r>
              <a:rPr lang="en-US" dirty="0" err="1" smtClean="0"/>
              <a:t>b.c.</a:t>
            </a:r>
            <a:r>
              <a:rPr lang="en-US" dirty="0" smtClean="0"/>
              <a:t> of all the vegetation</a:t>
            </a:r>
            <a:endParaRPr lang="en-US" dirty="0"/>
          </a:p>
        </p:txBody>
      </p:sp>
    </p:spTree>
    <p:extLst>
      <p:ext uri="{BB962C8B-B14F-4D97-AF65-F5344CB8AC3E}">
        <p14:creationId xmlns:p14="http://schemas.microsoft.com/office/powerpoint/2010/main" val="1323991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Cataracts</a:t>
            </a:r>
            <a:endParaRPr lang="en-US" dirty="0"/>
          </a:p>
        </p:txBody>
      </p:sp>
      <p:sp>
        <p:nvSpPr>
          <p:cNvPr id="3" name="Content Placeholder 2"/>
          <p:cNvSpPr>
            <a:spLocks noGrp="1"/>
          </p:cNvSpPr>
          <p:nvPr>
            <p:ph idx="1"/>
          </p:nvPr>
        </p:nvSpPr>
        <p:spPr/>
        <p:txBody>
          <a:bodyPr/>
          <a:lstStyle/>
          <a:p>
            <a:r>
              <a:rPr lang="en-US" dirty="0" smtClean="0"/>
              <a:t>Who: Africans</a:t>
            </a:r>
          </a:p>
          <a:p>
            <a:r>
              <a:rPr lang="en-US" dirty="0" smtClean="0"/>
              <a:t>What: waterfalls on high plateaus</a:t>
            </a:r>
          </a:p>
          <a:p>
            <a:r>
              <a:rPr lang="en-US" dirty="0" smtClean="0"/>
              <a:t>Where: Africa</a:t>
            </a:r>
          </a:p>
          <a:p>
            <a:r>
              <a:rPr lang="en-US" dirty="0" smtClean="0"/>
              <a:t>When: 730 BC- present</a:t>
            </a:r>
          </a:p>
          <a:p>
            <a:r>
              <a:rPr lang="en-US" dirty="0" smtClean="0"/>
              <a:t>Why: these hindered easy movement throughout the continent </a:t>
            </a:r>
            <a:r>
              <a:rPr lang="en-US" dirty="0" err="1" smtClean="0"/>
              <a:t>b.c.</a:t>
            </a:r>
            <a:r>
              <a:rPr lang="en-US" dirty="0" smtClean="0"/>
              <a:t> they were difficult to cross = limits travel</a:t>
            </a:r>
          </a:p>
          <a:p>
            <a:endParaRPr lang="en-US" dirty="0"/>
          </a:p>
        </p:txBody>
      </p:sp>
    </p:spTree>
    <p:extLst>
      <p:ext uri="{BB962C8B-B14F-4D97-AF65-F5344CB8AC3E}">
        <p14:creationId xmlns:p14="http://schemas.microsoft.com/office/powerpoint/2010/main" val="12596254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Workbook </a:t>
            </a:r>
            <a:r>
              <a:rPr lang="en-US" dirty="0" err="1" smtClean="0"/>
              <a:t>pg</a:t>
            </a:r>
            <a:r>
              <a:rPr lang="en-US" dirty="0" smtClean="0"/>
              <a:t> 98</a:t>
            </a:r>
            <a:endParaRPr lang="en-US" dirty="0"/>
          </a:p>
        </p:txBody>
      </p:sp>
      <p:sp>
        <p:nvSpPr>
          <p:cNvPr id="3" name="Content Placeholder 2"/>
          <p:cNvSpPr>
            <a:spLocks noGrp="1"/>
          </p:cNvSpPr>
          <p:nvPr>
            <p:ph idx="1"/>
          </p:nvPr>
        </p:nvSpPr>
        <p:spPr>
          <a:xfrm>
            <a:off x="457200" y="1600200"/>
            <a:ext cx="8382000" cy="4953000"/>
          </a:xfrm>
        </p:spPr>
        <p:txBody>
          <a:bodyPr>
            <a:normAutofit fontScale="92500" lnSpcReduction="20000"/>
          </a:bodyPr>
          <a:lstStyle/>
          <a:p>
            <a:r>
              <a:rPr lang="en-US" dirty="0" smtClean="0"/>
              <a:t>I. </a:t>
            </a:r>
          </a:p>
          <a:p>
            <a:r>
              <a:rPr lang="en-US" dirty="0" smtClean="0"/>
              <a:t>A. Geographic patterns</a:t>
            </a:r>
          </a:p>
          <a:p>
            <a:pPr lvl="1"/>
            <a:r>
              <a:rPr lang="en-US" dirty="0" smtClean="0"/>
              <a:t>Sahara- desert region in the North (not a lot of </a:t>
            </a:r>
            <a:r>
              <a:rPr lang="en-US" dirty="0" err="1" smtClean="0"/>
              <a:t>ppl</a:t>
            </a:r>
            <a:r>
              <a:rPr lang="en-US" dirty="0" smtClean="0"/>
              <a:t> live here); Savannahs- most populated due to a lot of vegetation = food</a:t>
            </a:r>
          </a:p>
          <a:p>
            <a:pPr lvl="1"/>
            <a:r>
              <a:rPr lang="en-US" dirty="0" smtClean="0"/>
              <a:t>Cataracts, (waterfalls)- restrict people from moving about the continent</a:t>
            </a:r>
          </a:p>
          <a:p>
            <a:pPr marL="457200" lvl="1" indent="0">
              <a:buNone/>
            </a:pPr>
            <a:r>
              <a:rPr lang="en-US" dirty="0" smtClean="0"/>
              <a:t>B. Resources spur trade</a:t>
            </a:r>
          </a:p>
          <a:p>
            <a:pPr marL="457200" lvl="1" indent="0">
              <a:buNone/>
            </a:pPr>
            <a:r>
              <a:rPr lang="en-US" dirty="0"/>
              <a:t>	</a:t>
            </a:r>
            <a:r>
              <a:rPr lang="en-US" dirty="0" smtClean="0"/>
              <a:t>- Salt, gold, iron &amp; copper were valuable = great wealth &amp; power = trade throughout Africa</a:t>
            </a:r>
          </a:p>
          <a:p>
            <a:pPr marL="457200" lvl="1" indent="0">
              <a:buNone/>
            </a:pPr>
            <a:r>
              <a:rPr lang="en-US" dirty="0"/>
              <a:t>	</a:t>
            </a:r>
            <a:r>
              <a:rPr lang="en-US" dirty="0" smtClean="0"/>
              <a:t>- Camels allowed more trade through the desert </a:t>
            </a:r>
            <a:r>
              <a:rPr lang="en-US" dirty="0" err="1" smtClean="0"/>
              <a:t>b.c.</a:t>
            </a:r>
            <a:r>
              <a:rPr lang="en-US" dirty="0" smtClean="0"/>
              <a:t> they were able to carry heavy loads &amp; go long times </a:t>
            </a:r>
            <a:r>
              <a:rPr lang="en-US" dirty="0" err="1" smtClean="0"/>
              <a:t>w.o</a:t>
            </a:r>
            <a:r>
              <a:rPr lang="en-US" dirty="0" smtClean="0"/>
              <a:t> water= trade increased through the Sahara</a:t>
            </a:r>
          </a:p>
          <a:p>
            <a:pPr marL="457200" lvl="1" indent="0">
              <a:buNone/>
            </a:pPr>
            <a:endParaRPr lang="en-US" dirty="0" smtClean="0"/>
          </a:p>
          <a:p>
            <a:endParaRPr lang="en-US" dirty="0"/>
          </a:p>
        </p:txBody>
      </p:sp>
    </p:spTree>
    <p:extLst>
      <p:ext uri="{BB962C8B-B14F-4D97-AF65-F5344CB8AC3E}">
        <p14:creationId xmlns:p14="http://schemas.microsoft.com/office/powerpoint/2010/main" val="16178512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Desertification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Africans</a:t>
            </a:r>
          </a:p>
          <a:p>
            <a:r>
              <a:rPr lang="en-US" dirty="0" smtClean="0"/>
              <a:t>What: a climate change that slowly dried out the Sahara, cropland &amp; pastureland are devoured/destroyed</a:t>
            </a:r>
          </a:p>
          <a:p>
            <a:r>
              <a:rPr lang="en-US" dirty="0" smtClean="0"/>
              <a:t>Where: Northern Africa, Sahara desert</a:t>
            </a:r>
          </a:p>
          <a:p>
            <a:r>
              <a:rPr lang="en-US" dirty="0" smtClean="0"/>
              <a:t>When: 2500 BC</a:t>
            </a:r>
          </a:p>
          <a:p>
            <a:r>
              <a:rPr lang="en-US" dirty="0" smtClean="0"/>
              <a:t>Why: as the land became parched, the desert spread; the desertification led to migration </a:t>
            </a:r>
            <a:r>
              <a:rPr lang="en-US" dirty="0" err="1" smtClean="0"/>
              <a:t>b.c.</a:t>
            </a:r>
            <a:r>
              <a:rPr lang="en-US" dirty="0" smtClean="0"/>
              <a:t> </a:t>
            </a:r>
            <a:r>
              <a:rPr lang="en-US" dirty="0" err="1" smtClean="0"/>
              <a:t>ppl</a:t>
            </a:r>
            <a:r>
              <a:rPr lang="en-US" dirty="0"/>
              <a:t> </a:t>
            </a:r>
            <a:r>
              <a:rPr lang="en-US" dirty="0" smtClean="0"/>
              <a:t>had to find new areas to live in that maintained their way of life </a:t>
            </a:r>
            <a:endParaRPr lang="en-US" dirty="0"/>
          </a:p>
        </p:txBody>
      </p:sp>
    </p:spTree>
    <p:extLst>
      <p:ext uri="{BB962C8B-B14F-4D97-AF65-F5344CB8AC3E}">
        <p14:creationId xmlns:p14="http://schemas.microsoft.com/office/powerpoint/2010/main" val="1478660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 Part A.</a:t>
            </a:r>
            <a:endParaRPr lang="en-US" dirty="0"/>
          </a:p>
        </p:txBody>
      </p:sp>
      <p:sp>
        <p:nvSpPr>
          <p:cNvPr id="3" name="Content Placeholder 2"/>
          <p:cNvSpPr>
            <a:spLocks noGrp="1"/>
          </p:cNvSpPr>
          <p:nvPr>
            <p:ph idx="1"/>
          </p:nvPr>
        </p:nvSpPr>
        <p:spPr/>
        <p:txBody>
          <a:bodyPr>
            <a:normAutofit lnSpcReduction="10000"/>
          </a:bodyPr>
          <a:lstStyle/>
          <a:p>
            <a:r>
              <a:rPr lang="en-US" dirty="0" smtClean="0"/>
              <a:t>1) Hunters &amp; gatherers settled down &amp; learned to cultivate the Nile Valley &amp; domesticate animals</a:t>
            </a:r>
          </a:p>
          <a:p>
            <a:r>
              <a:rPr lang="en-US" dirty="0" smtClean="0"/>
              <a:t>2)Sahara used to be covered with rich grasslands &amp; savannah = </a:t>
            </a:r>
            <a:r>
              <a:rPr lang="en-US" dirty="0" err="1" smtClean="0"/>
              <a:t>ppl</a:t>
            </a:r>
            <a:r>
              <a:rPr lang="en-US" dirty="0" smtClean="0"/>
              <a:t> lived here </a:t>
            </a:r>
          </a:p>
          <a:p>
            <a:r>
              <a:rPr lang="en-US" dirty="0" smtClean="0"/>
              <a:t>3)Desertification- dried out vegetation = </a:t>
            </a:r>
            <a:r>
              <a:rPr lang="en-US" dirty="0" err="1" smtClean="0"/>
              <a:t>ppl</a:t>
            </a:r>
            <a:r>
              <a:rPr lang="en-US" dirty="0" smtClean="0"/>
              <a:t> migrated (leave)</a:t>
            </a:r>
          </a:p>
          <a:p>
            <a:r>
              <a:rPr lang="en-US" dirty="0" smtClean="0"/>
              <a:t>4) </a:t>
            </a:r>
            <a:r>
              <a:rPr lang="en-US" dirty="0" err="1" smtClean="0"/>
              <a:t>Ppl</a:t>
            </a:r>
            <a:r>
              <a:rPr lang="en-US" dirty="0" smtClean="0"/>
              <a:t> leave to find new areas that maintain their ways of life</a:t>
            </a:r>
            <a:endParaRPr lang="en-US" dirty="0"/>
          </a:p>
        </p:txBody>
      </p:sp>
    </p:spTree>
    <p:extLst>
      <p:ext uri="{BB962C8B-B14F-4D97-AF65-F5344CB8AC3E}">
        <p14:creationId xmlns:p14="http://schemas.microsoft.com/office/powerpoint/2010/main" val="12639559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 Part B</a:t>
            </a:r>
            <a:endParaRPr lang="en-US" dirty="0"/>
          </a:p>
        </p:txBody>
      </p:sp>
      <p:sp>
        <p:nvSpPr>
          <p:cNvPr id="3" name="Content Placeholder 2"/>
          <p:cNvSpPr>
            <a:spLocks noGrp="1"/>
          </p:cNvSpPr>
          <p:nvPr>
            <p:ph idx="1"/>
          </p:nvPr>
        </p:nvSpPr>
        <p:spPr/>
        <p:txBody>
          <a:bodyPr/>
          <a:lstStyle/>
          <a:p>
            <a:r>
              <a:rPr lang="en-US" dirty="0" smtClean="0"/>
              <a:t>1. People migrated all throughout Africa = diverse cultures/languages- root language = Bantu</a:t>
            </a:r>
          </a:p>
          <a:p>
            <a:r>
              <a:rPr lang="en-US" dirty="0"/>
              <a:t>2. The Bantu spread their skills/language &amp; merge with other groups; still there today</a:t>
            </a:r>
          </a:p>
          <a:p>
            <a:endParaRPr lang="en-US" dirty="0" smtClean="0"/>
          </a:p>
        </p:txBody>
      </p:sp>
    </p:spTree>
    <p:extLst>
      <p:ext uri="{BB962C8B-B14F-4D97-AF65-F5344CB8AC3E}">
        <p14:creationId xmlns:p14="http://schemas.microsoft.com/office/powerpoint/2010/main" val="10831243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Bantu</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Africans</a:t>
            </a:r>
          </a:p>
          <a:p>
            <a:r>
              <a:rPr lang="en-US" dirty="0" smtClean="0"/>
              <a:t>What: the root language of the African languages</a:t>
            </a:r>
          </a:p>
          <a:p>
            <a:r>
              <a:rPr lang="en-US" dirty="0" smtClean="0"/>
              <a:t>Where: Africa, W. Africa</a:t>
            </a:r>
          </a:p>
          <a:p>
            <a:r>
              <a:rPr lang="en-US" dirty="0" smtClean="0"/>
              <a:t>When: 1000BC- present</a:t>
            </a:r>
          </a:p>
          <a:p>
            <a:r>
              <a:rPr lang="en-US" dirty="0" smtClean="0"/>
              <a:t>Why: gives the movement “Bantu migrations” its’ name; Bantu-speakers spread their skills of farming, iron working, &amp; domesticating animals; other existing cultures merged w. Bantu; their influence is still in the languages of that region today</a:t>
            </a:r>
          </a:p>
          <a:p>
            <a:endParaRPr lang="en-US" dirty="0"/>
          </a:p>
        </p:txBody>
      </p:sp>
    </p:spTree>
    <p:extLst>
      <p:ext uri="{BB962C8B-B14F-4D97-AF65-F5344CB8AC3E}">
        <p14:creationId xmlns:p14="http://schemas.microsoft.com/office/powerpoint/2010/main" val="18179887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Nubia</a:t>
            </a:r>
            <a:endParaRPr lang="en-US" dirty="0"/>
          </a:p>
        </p:txBody>
      </p:sp>
      <p:sp>
        <p:nvSpPr>
          <p:cNvPr id="3" name="Content Placeholder 2"/>
          <p:cNvSpPr>
            <a:spLocks noGrp="1"/>
          </p:cNvSpPr>
          <p:nvPr>
            <p:ph idx="1"/>
          </p:nvPr>
        </p:nvSpPr>
        <p:spPr/>
        <p:txBody>
          <a:bodyPr>
            <a:normAutofit lnSpcReduction="10000"/>
          </a:bodyPr>
          <a:lstStyle/>
          <a:p>
            <a:r>
              <a:rPr lang="en-US" dirty="0" smtClean="0"/>
              <a:t>Who:  Egyptians, Nubian, Northeast Africans</a:t>
            </a:r>
          </a:p>
          <a:p>
            <a:r>
              <a:rPr lang="en-US" dirty="0" smtClean="0"/>
              <a:t>What: ancient kingdom called Kush </a:t>
            </a:r>
            <a:endParaRPr lang="en-US" dirty="0"/>
          </a:p>
          <a:p>
            <a:r>
              <a:rPr lang="en-US" dirty="0" smtClean="0"/>
              <a:t>Where: Egypt, northeast Africa, on the Nile</a:t>
            </a:r>
          </a:p>
          <a:p>
            <a:r>
              <a:rPr lang="en-US" dirty="0" smtClean="0"/>
              <a:t>When: 2700 BC</a:t>
            </a:r>
          </a:p>
          <a:p>
            <a:r>
              <a:rPr lang="en-US" dirty="0" smtClean="0"/>
              <a:t>Why: this kingdom was flourishing, trade led to contact b/n Nubia &amp; Egypt; Nubia was under Egyptian control &amp; remained that way for about 500 years = Nubia adopted several Egyptian traditions </a:t>
            </a:r>
            <a:endParaRPr lang="en-US" dirty="0"/>
          </a:p>
        </p:txBody>
      </p:sp>
    </p:spTree>
    <p:extLst>
      <p:ext uri="{BB962C8B-B14F-4D97-AF65-F5344CB8AC3E}">
        <p14:creationId xmlns:p14="http://schemas.microsoft.com/office/powerpoint/2010/main" val="3690192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Early civilizations of Africa </a:t>
            </a:r>
            <a:endParaRPr lang="en-US" dirty="0"/>
          </a:p>
        </p:txBody>
      </p:sp>
      <p:sp>
        <p:nvSpPr>
          <p:cNvPr id="5" name="Subtitle 4"/>
          <p:cNvSpPr>
            <a:spLocks noGrp="1"/>
          </p:cNvSpPr>
          <p:nvPr>
            <p:ph type="subTitle" idx="1"/>
          </p:nvPr>
        </p:nvSpPr>
        <p:spPr/>
        <p:txBody>
          <a:bodyPr/>
          <a:lstStyle/>
          <a:p>
            <a:r>
              <a:rPr lang="en-US" dirty="0" smtClean="0"/>
              <a:t>Section 1 </a:t>
            </a:r>
            <a:endParaRPr lang="en-US" dirty="0"/>
          </a:p>
        </p:txBody>
      </p:sp>
    </p:spTree>
    <p:extLst>
      <p:ext uri="{BB962C8B-B14F-4D97-AF65-F5344CB8AC3E}">
        <p14:creationId xmlns:p14="http://schemas.microsoft.com/office/powerpoint/2010/main" val="37791726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Meroe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3885733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Kingdoms of West Africa</a:t>
            </a:r>
            <a:endParaRPr lang="en-US" dirty="0"/>
          </a:p>
        </p:txBody>
      </p:sp>
      <p:sp>
        <p:nvSpPr>
          <p:cNvPr id="5" name="Subtitle 4"/>
          <p:cNvSpPr>
            <a:spLocks noGrp="1"/>
          </p:cNvSpPr>
          <p:nvPr>
            <p:ph type="subTitle" idx="1"/>
          </p:nvPr>
        </p:nvSpPr>
        <p:spPr/>
        <p:txBody>
          <a:bodyPr/>
          <a:lstStyle/>
          <a:p>
            <a:r>
              <a:rPr lang="en-US" dirty="0" smtClean="0"/>
              <a:t>Section 2</a:t>
            </a:r>
            <a:endParaRPr lang="en-US" dirty="0"/>
          </a:p>
        </p:txBody>
      </p:sp>
    </p:spTree>
    <p:extLst>
      <p:ext uri="{BB962C8B-B14F-4D97-AF65-F5344CB8AC3E}">
        <p14:creationId xmlns:p14="http://schemas.microsoft.com/office/powerpoint/2010/main" val="7996420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Surplus</a:t>
            </a:r>
            <a:endParaRPr lang="en-US" dirty="0"/>
          </a:p>
        </p:txBody>
      </p:sp>
      <p:sp>
        <p:nvSpPr>
          <p:cNvPr id="3" name="Content Placeholder 2"/>
          <p:cNvSpPr>
            <a:spLocks noGrp="1"/>
          </p:cNvSpPr>
          <p:nvPr>
            <p:ph idx="1"/>
          </p:nvPr>
        </p:nvSpPr>
        <p:spPr/>
        <p:txBody>
          <a:bodyPr>
            <a:normAutofit lnSpcReduction="10000"/>
          </a:bodyPr>
          <a:lstStyle/>
          <a:p>
            <a:r>
              <a:rPr lang="en-US" dirty="0" smtClean="0"/>
              <a:t>Who: African Farming Villagers</a:t>
            </a:r>
          </a:p>
          <a:p>
            <a:r>
              <a:rPr lang="en-US" dirty="0" smtClean="0"/>
              <a:t>What: Extra Resources for more than was needed</a:t>
            </a:r>
          </a:p>
          <a:p>
            <a:r>
              <a:rPr lang="en-US" dirty="0" smtClean="0"/>
              <a:t>Where: Africa</a:t>
            </a:r>
          </a:p>
          <a:p>
            <a:r>
              <a:rPr lang="en-US" dirty="0" smtClean="0"/>
              <a:t>When: 100 A.D.</a:t>
            </a:r>
          </a:p>
          <a:p>
            <a:r>
              <a:rPr lang="en-US" dirty="0" smtClean="0"/>
              <a:t>Why: Development of trade allowed the villages to keep more resources. They began to trade their food surplus for products from other villages. This led to an increase in trade.</a:t>
            </a:r>
            <a:endParaRPr lang="en-US" dirty="0"/>
          </a:p>
        </p:txBody>
      </p:sp>
    </p:spTree>
    <p:extLst>
      <p:ext uri="{BB962C8B-B14F-4D97-AF65-F5344CB8AC3E}">
        <p14:creationId xmlns:p14="http://schemas.microsoft.com/office/powerpoint/2010/main" val="33965867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Commodity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Africans</a:t>
            </a:r>
          </a:p>
          <a:p>
            <a:r>
              <a:rPr lang="en-US" dirty="0" smtClean="0"/>
              <a:t>What: Valuable products</a:t>
            </a:r>
          </a:p>
          <a:p>
            <a:r>
              <a:rPr lang="en-US" dirty="0" smtClean="0"/>
              <a:t>Where: Africa</a:t>
            </a:r>
          </a:p>
          <a:p>
            <a:r>
              <a:rPr lang="en-US" dirty="0" smtClean="0"/>
              <a:t>When: 730 B.C.-1591 A.D.</a:t>
            </a:r>
          </a:p>
          <a:p>
            <a:r>
              <a:rPr lang="en-US" dirty="0" smtClean="0"/>
              <a:t>Why: People needed salt in their diet, especially in hot tropical areas to replace the salt lost from perspiration. Salt was important for the use of food and preservation. The Sahara had an abundance of salt. The Savannah didn’t have enough salt=commodity for them=Trade.</a:t>
            </a:r>
          </a:p>
          <a:p>
            <a:endParaRPr lang="en-US" dirty="0"/>
          </a:p>
        </p:txBody>
      </p:sp>
    </p:spTree>
    <p:extLst>
      <p:ext uri="{BB962C8B-B14F-4D97-AF65-F5344CB8AC3E}">
        <p14:creationId xmlns:p14="http://schemas.microsoft.com/office/powerpoint/2010/main" val="42553465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WK sheet #2</a:t>
            </a:r>
            <a:endParaRPr lang="en-US" dirty="0"/>
          </a:p>
        </p:txBody>
      </p:sp>
      <p:sp>
        <p:nvSpPr>
          <p:cNvPr id="3" name="Content Placeholder 2"/>
          <p:cNvSpPr>
            <a:spLocks noGrp="1"/>
          </p:cNvSpPr>
          <p:nvPr>
            <p:ph idx="1"/>
          </p:nvPr>
        </p:nvSpPr>
        <p:spPr/>
        <p:txBody>
          <a:bodyPr/>
          <a:lstStyle/>
          <a:p>
            <a:r>
              <a:rPr lang="en-US" dirty="0" smtClean="0"/>
              <a:t>Cause=Salt is needed for diet and food preservation.</a:t>
            </a:r>
          </a:p>
          <a:p>
            <a:r>
              <a:rPr lang="en-US" dirty="0" smtClean="0"/>
              <a:t>Salt is a commodity esp. for the Savannah.</a:t>
            </a:r>
          </a:p>
          <a:p>
            <a:r>
              <a:rPr lang="en-US" dirty="0" smtClean="0"/>
              <a:t>Effect=Trade, the Savannah doesn’t have enough=willing to trade gold for salt.</a:t>
            </a:r>
            <a:endParaRPr lang="en-US" dirty="0"/>
          </a:p>
        </p:txBody>
      </p:sp>
    </p:spTree>
    <p:extLst>
      <p:ext uri="{BB962C8B-B14F-4D97-AF65-F5344CB8AC3E}">
        <p14:creationId xmlns:p14="http://schemas.microsoft.com/office/powerpoint/2010/main" val="24629668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Ghana</a:t>
            </a:r>
            <a:endParaRPr lang="en-US" dirty="0"/>
          </a:p>
        </p:txBody>
      </p:sp>
      <p:sp>
        <p:nvSpPr>
          <p:cNvPr id="3" name="Content Placeholder 2"/>
          <p:cNvSpPr>
            <a:spLocks noGrp="1"/>
          </p:cNvSpPr>
          <p:nvPr>
            <p:ph idx="1"/>
          </p:nvPr>
        </p:nvSpPr>
        <p:spPr/>
        <p:txBody>
          <a:bodyPr/>
          <a:lstStyle/>
          <a:p>
            <a:r>
              <a:rPr lang="en-US" dirty="0" smtClean="0"/>
              <a:t>Who: Africans, Soninke people</a:t>
            </a:r>
          </a:p>
          <a:p>
            <a:r>
              <a:rPr lang="en-US" dirty="0" smtClean="0"/>
              <a:t>What: It’s a kingdom from many united farming villages.</a:t>
            </a:r>
          </a:p>
          <a:p>
            <a:r>
              <a:rPr lang="en-US" dirty="0" smtClean="0"/>
              <a:t>Where: West Africa</a:t>
            </a:r>
          </a:p>
          <a:p>
            <a:r>
              <a:rPr lang="en-US" dirty="0" smtClean="0"/>
              <a:t>When: 800 A.D.</a:t>
            </a:r>
          </a:p>
          <a:p>
            <a:pPr marL="0" indent="0">
              <a:buNone/>
            </a:pPr>
            <a:endParaRPr lang="en-US" dirty="0"/>
          </a:p>
        </p:txBody>
      </p:sp>
    </p:spTree>
    <p:extLst>
      <p:ext uri="{BB962C8B-B14F-4D97-AF65-F5344CB8AC3E}">
        <p14:creationId xmlns:p14="http://schemas.microsoft.com/office/powerpoint/2010/main" val="5879689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Sundiata</a:t>
            </a:r>
            <a:endParaRPr lang="en-US" dirty="0"/>
          </a:p>
        </p:txBody>
      </p:sp>
      <p:sp>
        <p:nvSpPr>
          <p:cNvPr id="3" name="Content Placeholder 2"/>
          <p:cNvSpPr>
            <a:spLocks noGrp="1"/>
          </p:cNvSpPr>
          <p:nvPr>
            <p:ph idx="1"/>
          </p:nvPr>
        </p:nvSpPr>
        <p:spPr/>
        <p:txBody>
          <a:bodyPr>
            <a:normAutofit lnSpcReduction="10000"/>
          </a:bodyPr>
          <a:lstStyle/>
          <a:p>
            <a:r>
              <a:rPr lang="en-US" dirty="0" smtClean="0"/>
              <a:t>Who: </a:t>
            </a:r>
            <a:r>
              <a:rPr lang="en-US" dirty="0" err="1" smtClean="0"/>
              <a:t>Sundiata</a:t>
            </a:r>
            <a:r>
              <a:rPr lang="en-US" dirty="0" smtClean="0"/>
              <a:t>, ruler of Mali</a:t>
            </a:r>
          </a:p>
          <a:p>
            <a:r>
              <a:rPr lang="en-US" dirty="0" smtClean="0"/>
              <a:t>What: sickly boy regarded as too weak to be a threat, crushed his enemies &amp; created the kingdom of Mali</a:t>
            </a:r>
          </a:p>
          <a:p>
            <a:r>
              <a:rPr lang="en-US" dirty="0" smtClean="0"/>
              <a:t>Where: Egypt/Mali</a:t>
            </a:r>
          </a:p>
          <a:p>
            <a:r>
              <a:rPr lang="en-US" dirty="0" smtClean="0"/>
              <a:t>When: 1235-1255</a:t>
            </a:r>
          </a:p>
          <a:p>
            <a:r>
              <a:rPr lang="en-US" dirty="0" smtClean="0"/>
              <a:t>Why: he crushed his enemies, ran control of the gold trade routes in Africa, &amp; founded the empire of Mali</a:t>
            </a:r>
            <a:endParaRPr lang="en-US" dirty="0"/>
          </a:p>
        </p:txBody>
      </p:sp>
    </p:spTree>
    <p:extLst>
      <p:ext uri="{BB962C8B-B14F-4D97-AF65-F5344CB8AC3E}">
        <p14:creationId xmlns:p14="http://schemas.microsoft.com/office/powerpoint/2010/main" val="3225366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Mali</a:t>
            </a:r>
            <a:endParaRPr lang="en-US" dirty="0"/>
          </a:p>
        </p:txBody>
      </p:sp>
      <p:sp>
        <p:nvSpPr>
          <p:cNvPr id="3" name="Content Placeholder 2"/>
          <p:cNvSpPr>
            <a:spLocks noGrp="1"/>
          </p:cNvSpPr>
          <p:nvPr>
            <p:ph idx="1"/>
          </p:nvPr>
        </p:nvSpPr>
        <p:spPr/>
        <p:txBody>
          <a:bodyPr>
            <a:normAutofit lnSpcReduction="10000"/>
          </a:bodyPr>
          <a:lstStyle/>
          <a:p>
            <a:r>
              <a:rPr lang="en-US" dirty="0" smtClean="0"/>
              <a:t>Who: </a:t>
            </a:r>
            <a:r>
              <a:rPr lang="en-US" dirty="0" err="1" smtClean="0"/>
              <a:t>Sundiata</a:t>
            </a:r>
            <a:endParaRPr lang="en-US" dirty="0" smtClean="0"/>
          </a:p>
          <a:p>
            <a:r>
              <a:rPr lang="en-US" dirty="0" smtClean="0"/>
              <a:t>What: empire, gold trade route was here</a:t>
            </a:r>
          </a:p>
          <a:p>
            <a:r>
              <a:rPr lang="en-US" dirty="0" smtClean="0"/>
              <a:t>Where: W. Africa</a:t>
            </a:r>
          </a:p>
          <a:p>
            <a:r>
              <a:rPr lang="en-US" dirty="0" smtClean="0"/>
              <a:t>When: 1235-1450</a:t>
            </a:r>
          </a:p>
          <a:p>
            <a:r>
              <a:rPr lang="en-US" dirty="0" smtClean="0"/>
              <a:t>Why:  Gold trade routes &amp; salt supplies  expanded here; caravan routes made small towns into great trading cities = many people wanted to live here = freedom of religion </a:t>
            </a:r>
            <a:r>
              <a:rPr lang="en-US" smtClean="0"/>
              <a:t>&amp; tolerance</a:t>
            </a:r>
            <a:endParaRPr lang="en-US" dirty="0"/>
          </a:p>
        </p:txBody>
      </p:sp>
    </p:spTree>
    <p:extLst>
      <p:ext uri="{BB962C8B-B14F-4D97-AF65-F5344CB8AC3E}">
        <p14:creationId xmlns:p14="http://schemas.microsoft.com/office/powerpoint/2010/main" val="2338509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Mansa Musa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Who: greatest ruler of the kingdom of Mali</a:t>
            </a:r>
          </a:p>
          <a:p>
            <a:r>
              <a:rPr lang="en-US" dirty="0" smtClean="0"/>
              <a:t>What: greatest ruler of Mali who improved it; converted to Islam</a:t>
            </a:r>
          </a:p>
          <a:p>
            <a:r>
              <a:rPr lang="en-US" dirty="0" smtClean="0"/>
              <a:t>Where: Mali, West Africa</a:t>
            </a:r>
          </a:p>
          <a:p>
            <a:r>
              <a:rPr lang="en-US" dirty="0" smtClean="0"/>
              <a:t>When: 1312-1337</a:t>
            </a:r>
          </a:p>
          <a:p>
            <a:r>
              <a:rPr lang="en-US" dirty="0" smtClean="0"/>
              <a:t>Why: expanded Mali’s borders west to Atlantic ocean &amp; north; ensured peace &amp; order in his empire; converted to Islam = based system of justice on Quran; promoted religious freedom &amp; tolerance; created alliances w. other Muslim states; brought back Muslim scholars to promote Islamic education in Mali = a lot of West Africa is Islamic today</a:t>
            </a:r>
            <a:endParaRPr lang="en-US" dirty="0"/>
          </a:p>
        </p:txBody>
      </p:sp>
    </p:spTree>
    <p:extLst>
      <p:ext uri="{BB962C8B-B14F-4D97-AF65-F5344CB8AC3E}">
        <p14:creationId xmlns:p14="http://schemas.microsoft.com/office/powerpoint/2010/main" val="18545368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Songhai</a:t>
            </a:r>
            <a:endParaRPr lang="en-US" dirty="0"/>
          </a:p>
        </p:txBody>
      </p:sp>
      <p:sp>
        <p:nvSpPr>
          <p:cNvPr id="3" name="Content Placeholder 2"/>
          <p:cNvSpPr>
            <a:spLocks noGrp="1"/>
          </p:cNvSpPr>
          <p:nvPr>
            <p:ph idx="1"/>
          </p:nvPr>
        </p:nvSpPr>
        <p:spPr>
          <a:xfrm>
            <a:off x="152400" y="1219200"/>
            <a:ext cx="8686800" cy="5334000"/>
          </a:xfrm>
        </p:spPr>
        <p:txBody>
          <a:bodyPr>
            <a:normAutofit fontScale="85000" lnSpcReduction="10000"/>
          </a:bodyPr>
          <a:lstStyle/>
          <a:p>
            <a:r>
              <a:rPr lang="en-US" dirty="0" smtClean="0"/>
              <a:t>Who: Sunni Ali, </a:t>
            </a:r>
            <a:r>
              <a:rPr lang="en-US" dirty="0" err="1" smtClean="0"/>
              <a:t>Askia</a:t>
            </a:r>
            <a:r>
              <a:rPr lang="en-US" dirty="0" smtClean="0"/>
              <a:t> Muhammad</a:t>
            </a:r>
          </a:p>
          <a:p>
            <a:r>
              <a:rPr lang="en-US" dirty="0" smtClean="0"/>
              <a:t>What: a new Muslim kingdom in West Africa as Mali was weakening, capital= Goa</a:t>
            </a:r>
          </a:p>
          <a:p>
            <a:r>
              <a:rPr lang="en-US" dirty="0" smtClean="0"/>
              <a:t>Where: present-day Mali &amp; Niger, W. Africa</a:t>
            </a:r>
          </a:p>
          <a:p>
            <a:r>
              <a:rPr lang="en-US" dirty="0" smtClean="0"/>
              <a:t>When: 1464-</a:t>
            </a:r>
          </a:p>
          <a:p>
            <a:r>
              <a:rPr lang="en-US" dirty="0" smtClean="0"/>
              <a:t>Why: </a:t>
            </a:r>
          </a:p>
          <a:p>
            <a:pPr lvl="1"/>
            <a:r>
              <a:rPr lang="en-US" dirty="0" smtClean="0"/>
              <a:t>Sunni Ali (at the height) made trade routes (gold &amp; salt) &amp; wealthy cities; professional army protected the empire; provincial governors presided over local states; </a:t>
            </a:r>
          </a:p>
          <a:p>
            <a:pPr lvl="1"/>
            <a:r>
              <a:rPr lang="en-US" dirty="0" err="1" smtClean="0"/>
              <a:t>Askia</a:t>
            </a:r>
            <a:r>
              <a:rPr lang="en-US" dirty="0" smtClean="0"/>
              <a:t>: </a:t>
            </a:r>
            <a:r>
              <a:rPr lang="en-US" dirty="0" smtClean="0"/>
              <a:t>efficient bureaucracy w. separate departments for farming, military, &amp; treasury; disputes over </a:t>
            </a:r>
            <a:r>
              <a:rPr lang="en-US" dirty="0" err="1" smtClean="0"/>
              <a:t>Askia’s</a:t>
            </a:r>
            <a:r>
              <a:rPr lang="en-US" dirty="0" smtClean="0"/>
              <a:t> leadership after he died = changes in leadership = civil war &amp; unrest</a:t>
            </a:r>
          </a:p>
          <a:p>
            <a:pPr lvl="1"/>
            <a:r>
              <a:rPr lang="en-US" dirty="0" smtClean="0"/>
              <a:t>Moroccan invaders used gunpowder to take over</a:t>
            </a:r>
            <a:endParaRPr lang="en-US" dirty="0"/>
          </a:p>
        </p:txBody>
      </p:sp>
    </p:spTree>
    <p:extLst>
      <p:ext uri="{BB962C8B-B14F-4D97-AF65-F5344CB8AC3E}">
        <p14:creationId xmlns:p14="http://schemas.microsoft.com/office/powerpoint/2010/main" val="2742156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Sahara</a:t>
            </a:r>
            <a:endParaRPr lang="en-US" dirty="0"/>
          </a:p>
        </p:txBody>
      </p:sp>
      <p:sp>
        <p:nvSpPr>
          <p:cNvPr id="3" name="Content Placeholder 2"/>
          <p:cNvSpPr>
            <a:spLocks noGrp="1"/>
          </p:cNvSpPr>
          <p:nvPr>
            <p:ph idx="1"/>
          </p:nvPr>
        </p:nvSpPr>
        <p:spPr/>
        <p:txBody>
          <a:bodyPr>
            <a:normAutofit lnSpcReduction="10000"/>
          </a:bodyPr>
          <a:lstStyle/>
          <a:p>
            <a:r>
              <a:rPr lang="en-US" dirty="0" smtClean="0"/>
              <a:t>Who: Africans</a:t>
            </a:r>
          </a:p>
          <a:p>
            <a:r>
              <a:rPr lang="en-US" dirty="0" smtClean="0"/>
              <a:t>What: the largest desert in the world, a geographic feature in the great variety of African landscapes</a:t>
            </a:r>
          </a:p>
          <a:p>
            <a:r>
              <a:rPr lang="en-US" dirty="0" smtClean="0"/>
              <a:t>Where: Northern Africa</a:t>
            </a:r>
          </a:p>
          <a:p>
            <a:r>
              <a:rPr lang="en-US" dirty="0" smtClean="0"/>
              <a:t>When: 730 BC- present</a:t>
            </a:r>
          </a:p>
          <a:p>
            <a:r>
              <a:rPr lang="en-US" dirty="0" smtClean="0"/>
              <a:t>Why: this desert plays a major role in the development of Africa &amp; it’s trading kingdoms that develop </a:t>
            </a:r>
            <a:endParaRPr lang="en-US" dirty="0"/>
          </a:p>
        </p:txBody>
      </p:sp>
    </p:spTree>
    <p:extLst>
      <p:ext uri="{BB962C8B-B14F-4D97-AF65-F5344CB8AC3E}">
        <p14:creationId xmlns:p14="http://schemas.microsoft.com/office/powerpoint/2010/main" val="37049929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Kingdoms &amp; trading states of </a:t>
            </a:r>
            <a:r>
              <a:rPr lang="en-US" dirty="0" err="1" smtClean="0"/>
              <a:t>EastAfrica</a:t>
            </a:r>
            <a:endParaRPr lang="en-US" dirty="0"/>
          </a:p>
        </p:txBody>
      </p:sp>
      <p:sp>
        <p:nvSpPr>
          <p:cNvPr id="5" name="Subtitle 4"/>
          <p:cNvSpPr>
            <a:spLocks noGrp="1"/>
          </p:cNvSpPr>
          <p:nvPr>
            <p:ph type="subTitle" idx="1"/>
          </p:nvPr>
        </p:nvSpPr>
        <p:spPr/>
        <p:txBody>
          <a:bodyPr/>
          <a:lstStyle/>
          <a:p>
            <a:r>
              <a:rPr lang="en-US" dirty="0" smtClean="0"/>
              <a:t>Section 3</a:t>
            </a:r>
            <a:endParaRPr lang="en-US" dirty="0"/>
          </a:p>
        </p:txBody>
      </p:sp>
    </p:spTree>
    <p:extLst>
      <p:ext uri="{BB962C8B-B14F-4D97-AF65-F5344CB8AC3E}">
        <p14:creationId xmlns:p14="http://schemas.microsoft.com/office/powerpoint/2010/main" val="28169006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Axum</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2323236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Adulis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3859755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Ethiopia</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0419382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King </a:t>
            </a:r>
            <a:r>
              <a:rPr lang="en-US" dirty="0" err="1" smtClean="0"/>
              <a:t>Lalibela</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4125119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Swahili</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7258368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Zimbabwe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925630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Sahara (6)</a:t>
            </a:r>
            <a:endParaRPr lang="en-US" dirty="0"/>
          </a:p>
        </p:txBody>
      </p:sp>
      <p:sp>
        <p:nvSpPr>
          <p:cNvPr id="3" name="Content Placeholder 2"/>
          <p:cNvSpPr>
            <a:spLocks noGrp="1"/>
          </p:cNvSpPr>
          <p:nvPr>
            <p:ph idx="1"/>
          </p:nvPr>
        </p:nvSpPr>
        <p:spPr/>
        <p:txBody>
          <a:bodyPr>
            <a:normAutofit lnSpcReduction="10000"/>
          </a:bodyPr>
          <a:lstStyle/>
          <a:p>
            <a:r>
              <a:rPr lang="en-US" dirty="0" smtClean="0"/>
              <a:t>Who: Africans</a:t>
            </a:r>
          </a:p>
          <a:p>
            <a:r>
              <a:rPr lang="en-US" dirty="0" smtClean="0"/>
              <a:t>What: the largest desert in the world; just one geographic feature in the great variety of African land</a:t>
            </a:r>
          </a:p>
          <a:p>
            <a:r>
              <a:rPr lang="en-US" dirty="0" smtClean="0"/>
              <a:t>Where: North Africa</a:t>
            </a:r>
          </a:p>
          <a:p>
            <a:r>
              <a:rPr lang="en-US" dirty="0" smtClean="0"/>
              <a:t>When: 730 BC- present</a:t>
            </a:r>
          </a:p>
          <a:p>
            <a:r>
              <a:rPr lang="en-US" dirty="0" smtClean="0"/>
              <a:t>Why: the geographic features of this area played a major role in the development of Africa</a:t>
            </a:r>
            <a:endParaRPr lang="en-US" dirty="0"/>
          </a:p>
        </p:txBody>
      </p:sp>
    </p:spTree>
    <p:extLst>
      <p:ext uri="{BB962C8B-B14F-4D97-AF65-F5344CB8AC3E}">
        <p14:creationId xmlns:p14="http://schemas.microsoft.com/office/powerpoint/2010/main" val="1623290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Sahara (7)</a:t>
            </a:r>
            <a:endParaRPr lang="en-US" dirty="0"/>
          </a:p>
        </p:txBody>
      </p:sp>
      <p:sp>
        <p:nvSpPr>
          <p:cNvPr id="3" name="Content Placeholder 2"/>
          <p:cNvSpPr>
            <a:spLocks noGrp="1"/>
          </p:cNvSpPr>
          <p:nvPr>
            <p:ph idx="1"/>
          </p:nvPr>
        </p:nvSpPr>
        <p:spPr/>
        <p:txBody>
          <a:bodyPr>
            <a:normAutofit lnSpcReduction="10000"/>
          </a:bodyPr>
          <a:lstStyle/>
          <a:p>
            <a:r>
              <a:rPr lang="en-US" dirty="0" smtClean="0"/>
              <a:t>Who: Africans</a:t>
            </a:r>
          </a:p>
          <a:p>
            <a:r>
              <a:rPr lang="en-US" dirty="0" smtClean="0"/>
              <a:t>What: largest desert in the world; just one of the many geographic features of Africa</a:t>
            </a:r>
          </a:p>
          <a:p>
            <a:r>
              <a:rPr lang="en-US" dirty="0" smtClean="0"/>
              <a:t>Where: Northern Africa</a:t>
            </a:r>
          </a:p>
          <a:p>
            <a:r>
              <a:rPr lang="en-US" dirty="0" smtClean="0"/>
              <a:t>When: 730 BC- present</a:t>
            </a:r>
          </a:p>
          <a:p>
            <a:r>
              <a:rPr lang="en-US" dirty="0" smtClean="0"/>
              <a:t>Why: this desert played a major role in the development of N. Africa = desert = not a lot of vegetation = lower population; trade routes went through here</a:t>
            </a:r>
            <a:endParaRPr lang="en-US" dirty="0"/>
          </a:p>
        </p:txBody>
      </p:sp>
    </p:spTree>
    <p:extLst>
      <p:ext uri="{BB962C8B-B14F-4D97-AF65-F5344CB8AC3E}">
        <p14:creationId xmlns:p14="http://schemas.microsoft.com/office/powerpoint/2010/main" val="2991037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Savannahs (6)</a:t>
            </a:r>
            <a:endParaRPr lang="en-US" dirty="0"/>
          </a:p>
        </p:txBody>
      </p:sp>
      <p:sp>
        <p:nvSpPr>
          <p:cNvPr id="3" name="Content Placeholder 2"/>
          <p:cNvSpPr>
            <a:spLocks noGrp="1"/>
          </p:cNvSpPr>
          <p:nvPr>
            <p:ph idx="1"/>
          </p:nvPr>
        </p:nvSpPr>
        <p:spPr/>
        <p:txBody>
          <a:bodyPr/>
          <a:lstStyle/>
          <a:p>
            <a:r>
              <a:rPr lang="en-US" dirty="0" smtClean="0"/>
              <a:t>Who: Africans</a:t>
            </a:r>
          </a:p>
          <a:p>
            <a:r>
              <a:rPr lang="en-US" dirty="0" smtClean="0"/>
              <a:t>What: grassy plains, make up the continent’s largest &amp; most populated regions </a:t>
            </a:r>
          </a:p>
          <a:p>
            <a:r>
              <a:rPr lang="en-US" dirty="0" smtClean="0"/>
              <a:t>Where: Central &amp; South Africa</a:t>
            </a:r>
          </a:p>
          <a:p>
            <a:r>
              <a:rPr lang="en-US" dirty="0" smtClean="0"/>
              <a:t>When: 730 BC- present</a:t>
            </a:r>
          </a:p>
          <a:p>
            <a:r>
              <a:rPr lang="en-US" dirty="0" smtClean="0"/>
              <a:t>Why: this area had the most vegetation = food = larger population; this geographic region affected how/where </a:t>
            </a:r>
            <a:r>
              <a:rPr lang="en-US" dirty="0" err="1" smtClean="0"/>
              <a:t>ppl</a:t>
            </a:r>
            <a:r>
              <a:rPr lang="en-US" dirty="0" smtClean="0"/>
              <a:t> lived</a:t>
            </a:r>
          </a:p>
        </p:txBody>
      </p:sp>
    </p:spTree>
    <p:extLst>
      <p:ext uri="{BB962C8B-B14F-4D97-AF65-F5344CB8AC3E}">
        <p14:creationId xmlns:p14="http://schemas.microsoft.com/office/powerpoint/2010/main" val="3612417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Savannas (7) </a:t>
            </a:r>
            <a:endParaRPr lang="en-US" dirty="0"/>
          </a:p>
        </p:txBody>
      </p:sp>
      <p:sp>
        <p:nvSpPr>
          <p:cNvPr id="3" name="Content Placeholder 2"/>
          <p:cNvSpPr>
            <a:spLocks noGrp="1"/>
          </p:cNvSpPr>
          <p:nvPr>
            <p:ph idx="1"/>
          </p:nvPr>
        </p:nvSpPr>
        <p:spPr/>
        <p:txBody>
          <a:bodyPr/>
          <a:lstStyle/>
          <a:p>
            <a:r>
              <a:rPr lang="en-US" dirty="0" smtClean="0"/>
              <a:t>Who: Africans</a:t>
            </a:r>
          </a:p>
          <a:p>
            <a:r>
              <a:rPr lang="en-US" dirty="0" smtClean="0"/>
              <a:t>What: grassy plains, the continent’s largest &amp; most populated regions</a:t>
            </a:r>
          </a:p>
          <a:p>
            <a:r>
              <a:rPr lang="en-US" dirty="0" smtClean="0"/>
              <a:t>Where: Central &amp; South Africa</a:t>
            </a:r>
          </a:p>
          <a:p>
            <a:r>
              <a:rPr lang="en-US" dirty="0" smtClean="0"/>
              <a:t>When: 730 BC- present</a:t>
            </a:r>
          </a:p>
          <a:p>
            <a:r>
              <a:rPr lang="en-US" dirty="0" smtClean="0"/>
              <a:t>Why: these grassy plains had a lot of vegetation = food = people = most populous regions of Africa</a:t>
            </a:r>
          </a:p>
          <a:p>
            <a:endParaRPr lang="en-US" dirty="0"/>
          </a:p>
        </p:txBody>
      </p:sp>
    </p:spTree>
    <p:extLst>
      <p:ext uri="{BB962C8B-B14F-4D97-AF65-F5344CB8AC3E}">
        <p14:creationId xmlns:p14="http://schemas.microsoft.com/office/powerpoint/2010/main" val="16809141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Cataracts (6)</a:t>
            </a:r>
            <a:endParaRPr lang="en-US" dirty="0"/>
          </a:p>
        </p:txBody>
      </p:sp>
      <p:sp>
        <p:nvSpPr>
          <p:cNvPr id="3" name="Content Placeholder 2"/>
          <p:cNvSpPr>
            <a:spLocks noGrp="1"/>
          </p:cNvSpPr>
          <p:nvPr>
            <p:ph idx="1"/>
          </p:nvPr>
        </p:nvSpPr>
        <p:spPr/>
        <p:txBody>
          <a:bodyPr/>
          <a:lstStyle/>
          <a:p>
            <a:r>
              <a:rPr lang="en-US" dirty="0" smtClean="0"/>
              <a:t>Who: Africans</a:t>
            </a:r>
          </a:p>
          <a:p>
            <a:r>
              <a:rPr lang="en-US" dirty="0" smtClean="0"/>
              <a:t>What: waterfalls on high </a:t>
            </a:r>
            <a:r>
              <a:rPr lang="en-US" dirty="0" err="1" smtClean="0"/>
              <a:t>plateaues</a:t>
            </a:r>
            <a:endParaRPr lang="en-US" dirty="0" smtClean="0"/>
          </a:p>
          <a:p>
            <a:r>
              <a:rPr lang="en-US" dirty="0" smtClean="0"/>
              <a:t>Where: Africa</a:t>
            </a:r>
          </a:p>
          <a:p>
            <a:r>
              <a:rPr lang="en-US" dirty="0" smtClean="0"/>
              <a:t>When: 730 BC- present</a:t>
            </a:r>
          </a:p>
          <a:p>
            <a:r>
              <a:rPr lang="en-US" dirty="0" smtClean="0"/>
              <a:t>Why: these hindered easy movement from place to place in Africa, acted as barriers = travel from place to place was hard</a:t>
            </a:r>
            <a:endParaRPr lang="en-US" dirty="0"/>
          </a:p>
        </p:txBody>
      </p:sp>
    </p:spTree>
    <p:extLst>
      <p:ext uri="{BB962C8B-B14F-4D97-AF65-F5344CB8AC3E}">
        <p14:creationId xmlns:p14="http://schemas.microsoft.com/office/powerpoint/2010/main" val="3389792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Cataracts (7)</a:t>
            </a:r>
            <a:endParaRPr lang="en-US" dirty="0"/>
          </a:p>
        </p:txBody>
      </p:sp>
      <p:sp>
        <p:nvSpPr>
          <p:cNvPr id="3" name="Content Placeholder 2"/>
          <p:cNvSpPr>
            <a:spLocks noGrp="1"/>
          </p:cNvSpPr>
          <p:nvPr>
            <p:ph idx="1"/>
          </p:nvPr>
        </p:nvSpPr>
        <p:spPr/>
        <p:txBody>
          <a:bodyPr/>
          <a:lstStyle/>
          <a:p>
            <a:r>
              <a:rPr lang="en-US" dirty="0" smtClean="0"/>
              <a:t>Who: Africans</a:t>
            </a:r>
          </a:p>
          <a:p>
            <a:r>
              <a:rPr lang="en-US" dirty="0" smtClean="0"/>
              <a:t>What: waterfalls that hindered movement throughout Africa</a:t>
            </a:r>
          </a:p>
          <a:p>
            <a:r>
              <a:rPr lang="en-US" dirty="0" smtClean="0"/>
              <a:t>Where: high plateaus of Africa</a:t>
            </a:r>
          </a:p>
          <a:p>
            <a:r>
              <a:rPr lang="en-US" dirty="0" smtClean="0"/>
              <a:t>When: 730 BC- present</a:t>
            </a:r>
          </a:p>
          <a:p>
            <a:r>
              <a:rPr lang="en-US" dirty="0" smtClean="0"/>
              <a:t>Why: these served as barriers to trade= they hindered easy movement of </a:t>
            </a:r>
            <a:r>
              <a:rPr lang="en-US" dirty="0" err="1" smtClean="0"/>
              <a:t>ppls</a:t>
            </a:r>
            <a:r>
              <a:rPr lang="en-US" dirty="0" smtClean="0"/>
              <a:t> from place to place</a:t>
            </a:r>
            <a:endParaRPr lang="en-US" dirty="0"/>
          </a:p>
        </p:txBody>
      </p:sp>
    </p:spTree>
    <p:extLst>
      <p:ext uri="{BB962C8B-B14F-4D97-AF65-F5344CB8AC3E}">
        <p14:creationId xmlns:p14="http://schemas.microsoft.com/office/powerpoint/2010/main" val="4011429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2967</TotalTime>
  <Words>1430</Words>
  <Application>Microsoft Office PowerPoint</Application>
  <PresentationFormat>On-screen Show (4:3)</PresentationFormat>
  <Paragraphs>161</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Trading states in  Africa</vt:lpstr>
      <vt:lpstr>Early civilizations of Africa </vt:lpstr>
      <vt:lpstr>Sahara</vt:lpstr>
      <vt:lpstr>Sahara (6)</vt:lpstr>
      <vt:lpstr>Sahara (7)</vt:lpstr>
      <vt:lpstr>Savannahs (6)</vt:lpstr>
      <vt:lpstr>Savannas (7) </vt:lpstr>
      <vt:lpstr>Cataracts (6)</vt:lpstr>
      <vt:lpstr>Cataracts (7)</vt:lpstr>
      <vt:lpstr>Workbook pg 98</vt:lpstr>
      <vt:lpstr>PowerPoint Presentation</vt:lpstr>
      <vt:lpstr>Savannah</vt:lpstr>
      <vt:lpstr>Cataracts</vt:lpstr>
      <vt:lpstr>Workbook pg 98</vt:lpstr>
      <vt:lpstr>Desertification</vt:lpstr>
      <vt:lpstr>II. Part A.</vt:lpstr>
      <vt:lpstr>II. Part B</vt:lpstr>
      <vt:lpstr>Bantu</vt:lpstr>
      <vt:lpstr>Nubia</vt:lpstr>
      <vt:lpstr>Meroe</vt:lpstr>
      <vt:lpstr>Kingdoms of West Africa</vt:lpstr>
      <vt:lpstr>Surplus</vt:lpstr>
      <vt:lpstr>Commodity</vt:lpstr>
      <vt:lpstr>WK sheet #2</vt:lpstr>
      <vt:lpstr>Ghana</vt:lpstr>
      <vt:lpstr>Sundiata</vt:lpstr>
      <vt:lpstr>Mali</vt:lpstr>
      <vt:lpstr>Mansa Musa</vt:lpstr>
      <vt:lpstr>Songhai</vt:lpstr>
      <vt:lpstr>Kingdoms &amp; trading states of EastAfrica</vt:lpstr>
      <vt:lpstr>Axum</vt:lpstr>
      <vt:lpstr>Adulis</vt:lpstr>
      <vt:lpstr>Ethiopia</vt:lpstr>
      <vt:lpstr>King Lalibela</vt:lpstr>
      <vt:lpstr>Swahili</vt:lpstr>
      <vt:lpstr>Great Zimbabwe</vt:lpstr>
    </vt:vector>
  </TitlesOfParts>
  <Company>St. Johns County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Trading states in  Africa</dc:title>
  <dc:creator>Windows User</dc:creator>
  <cp:lastModifiedBy>Windows User</cp:lastModifiedBy>
  <cp:revision>19</cp:revision>
  <dcterms:created xsi:type="dcterms:W3CDTF">2012-10-22T15:01:08Z</dcterms:created>
  <dcterms:modified xsi:type="dcterms:W3CDTF">2012-10-27T15:19:02Z</dcterms:modified>
</cp:coreProperties>
</file>